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313" r:id="rId5"/>
    <p:sldId id="314" r:id="rId6"/>
    <p:sldId id="315" r:id="rId7"/>
    <p:sldId id="263" r:id="rId8"/>
    <p:sldId id="259" r:id="rId9"/>
    <p:sldId id="311" r:id="rId10"/>
    <p:sldId id="321" r:id="rId11"/>
    <p:sldId id="324" r:id="rId12"/>
    <p:sldId id="309" r:id="rId13"/>
    <p:sldId id="312" r:id="rId14"/>
    <p:sldId id="322" r:id="rId15"/>
    <p:sldId id="264" r:id="rId16"/>
    <p:sldId id="323" r:id="rId17"/>
    <p:sldId id="316" r:id="rId18"/>
    <p:sldId id="317" r:id="rId19"/>
    <p:sldId id="318" r:id="rId20"/>
    <p:sldId id="319" r:id="rId21"/>
    <p:sldId id="320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6EBD-0008-4337-B0B1-4599809BD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231DC-8518-47C6-9AE8-4C41FAFC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D6A9A-22DD-4F93-9CA1-6EEBAA5F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1DF6-2338-4978-959F-5813EE7B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F01A7-43E3-4BEE-8C70-B24B5B8F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2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9D2A-A4FA-4EB5-B635-3447358E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46889-6D65-40C5-A6BA-047910204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BE694-EBE5-4BB4-B193-F80B62F1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B29A-AC64-44CE-A3F9-2220DA21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1ECE3-D343-4BF4-8F42-037F9020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8BA7F0-F446-4439-BD88-0CEF6D0B9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C8920-5C0A-4963-90AB-BB4D6DA94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71DD6-4095-4C46-9596-C28B0FDF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03F3C-6016-42B4-B7F1-1E6F1177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74A9A-C260-445E-918B-3A2C4897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2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9370-668C-4CEF-AE83-0ECFC55B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B9F8B-4056-438E-9057-7A634253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AF623-3A28-47F8-807B-5E7F2383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4893-BE4F-48B4-876F-4D870AA8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9C445-0F1F-452A-81B5-471228B3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3761-42F2-48F0-90C0-61988DB4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A18A2-1B0C-4437-A79B-736B35D0C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F8FC8-D804-4E2C-A15E-00C8ABBD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C6C2F-A036-42DD-900D-D7A6D902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BB203-5305-4CD0-82C9-1FD868EB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094E-3C0C-4956-B2A3-3BFEBF0C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2E8C6-1B52-4E50-AB00-E7A809934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DA5B-15C4-4766-9A11-417F5D1BE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8DF7A-8956-49C7-809F-C7C8CCCD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134E7-F4E0-4135-B973-05D45F6C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E0A19-F733-4930-A997-70E1FCA5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AA02-D4D1-470E-A158-95011B5F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73E4B-69B3-4DCD-85F2-A66955CA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311EE-0539-4748-94AF-635E99C7D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A94F7-8CDA-4F93-95ED-AB3FD9D8C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96170-4AC9-408C-8A21-2CCA3A70B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2DB22-18DA-4B5E-9C29-EA42D6C2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4A218-02C3-4C7B-88EF-61433A79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156F8-3E0A-41DD-8A9B-0D18DA13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D4E0-3454-4973-8CA5-326ED088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AA79E-169F-439C-B44A-2B2EFDF5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6DA72-7B0D-429E-93BF-B267F69B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61949-E49D-4F49-9CBC-CF2B7158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D57B4-A194-4D5D-AC95-77CD076A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92AAE-D877-4E71-B746-CFD6B0D4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0C2C3-10E3-44CF-9B90-C87159F4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52AB-45EB-4D2C-829F-CE1DB564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82632-587E-444A-9222-A1FCA04A9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0683F-1E23-4220-9E36-ACC464E4E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BEDC2-5909-48B8-8A5E-4F25F8F0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D7E89-BA87-4B32-94DC-13805A98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3EDB2-2117-4005-ABBB-876F259D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C2D6-9100-48B2-9D53-B71FAC57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8EAAB-272A-44FC-A655-DF99A5315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D662A-4F82-4FA6-AF38-7321D1DDE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67FCC-EA45-4F69-9B51-77575938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D6875-C4AA-415D-A94E-A6CFFD8E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B0056-17CC-438F-90D3-6CBDFAC8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89123B-2B4C-46A8-859D-2BFC6A3B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5441B-43CC-452C-9DEA-94D3A1CB5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A4AB3-9DE3-44EB-926E-2EDA86636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FD0F-9F36-4B7F-8A12-A827BF76079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9ACC9-F7A4-48FC-A37C-0E2C03855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D9332-7985-450C-A859-8E56BF73E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1728-620A-4FBE-B8BE-79567042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7F39-4245-4E65-8FD4-3AB3D95F5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903" y="406400"/>
            <a:ext cx="10575235" cy="1655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UNIT 2: YOUR BODY AND YOU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7: Communication and Culture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D19D6-FA71-4B19-B01F-0CCC74E5D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kfir.jpg">
            <a:extLst>
              <a:ext uri="{FF2B5EF4-FFF2-40B4-BE49-F238E27FC236}">
                <a16:creationId xmlns:a16="http://schemas.microsoft.com/office/drawing/2014/main" id="{A54C4DD0-ECF6-4D70-9728-C1217ABE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76" y="2258825"/>
            <a:ext cx="8608248" cy="43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4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390C-D57D-4BCF-A3EC-49FDFC61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14" y="97729"/>
            <a:ext cx="10515600" cy="102235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II. Culture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6971F-872A-4431-8CF0-5062B127A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45354-6ADC-471F-A0F7-35BC872210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84CAA9-A61A-4788-95F9-77BF68484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498593-E1E5-4C1C-8138-74A08AFA7D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BECBD-4C7F-4B3E-9F97-58D2D0CEB122}"/>
              </a:ext>
            </a:extLst>
          </p:cNvPr>
          <p:cNvSpPr txBox="1"/>
          <p:nvPr/>
        </p:nvSpPr>
        <p:spPr>
          <a:xfrm>
            <a:off x="934886" y="988665"/>
            <a:ext cx="1072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2</a:t>
            </a:r>
            <a:r>
              <a:rPr lang="en-US" sz="2800" b="1" dirty="0"/>
              <a:t>:</a:t>
            </a:r>
            <a:r>
              <a:rPr lang="en-US" sz="2800" i="1" dirty="0"/>
              <a:t> Discuss the </a:t>
            </a:r>
            <a:r>
              <a:rPr lang="en-US" sz="2800" i="1" u="sng" dirty="0"/>
              <a:t>similarities</a:t>
            </a:r>
            <a:r>
              <a:rPr lang="en-US" sz="2800" i="1" dirty="0"/>
              <a:t> and </a:t>
            </a:r>
            <a:r>
              <a:rPr lang="en-US" sz="2800" i="1" u="sng" dirty="0"/>
              <a:t>differences</a:t>
            </a:r>
            <a:r>
              <a:rPr lang="en-US" sz="2800" i="1" dirty="0"/>
              <a:t> in health beliefs and practices between the two countries.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984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88126" y="1142984"/>
            <a:ext cx="5293560" cy="923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-Ailments are caused by an imbalance of yin and yang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0" y="1142984"/>
            <a:ext cx="5435566" cy="923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-Illness are caused either naturally or personally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9843" y="2285992"/>
            <a:ext cx="5383281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Herbal medicines and indigenous folk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practices used to treat the sick.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5999" y="2285992"/>
            <a:ext cx="5526158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Traditional treatments, herbs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therapies used to treat the sick.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9843" y="3714752"/>
            <a:ext cx="5383281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-Goals to restore the yin/yang balance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0" y="3714752"/>
            <a:ext cx="543556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-Goals to restore normal, proper and comfortable condition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0" y="5080148"/>
            <a:ext cx="5435566" cy="159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Efficient, safe, cost-effective, affordable and accessible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especially for the poor.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9843" y="5000636"/>
            <a:ext cx="5383281" cy="16511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-Previously thought ineffective but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recent evidence shows positive health outcomes</a:t>
            </a:r>
          </a:p>
        </p:txBody>
      </p:sp>
      <p:sp>
        <p:nvSpPr>
          <p:cNvPr id="11" name="Oval 10"/>
          <p:cNvSpPr/>
          <p:nvPr/>
        </p:nvSpPr>
        <p:spPr>
          <a:xfrm>
            <a:off x="2309786" y="214290"/>
            <a:ext cx="2928958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VIETNAM</a:t>
            </a:r>
          </a:p>
        </p:txBody>
      </p:sp>
      <p:sp>
        <p:nvSpPr>
          <p:cNvPr id="12" name="Oval 11"/>
          <p:cNvSpPr/>
          <p:nvPr/>
        </p:nvSpPr>
        <p:spPr>
          <a:xfrm>
            <a:off x="6524628" y="214290"/>
            <a:ext cx="3714776" cy="8572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71682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88126" y="1142984"/>
            <a:ext cx="5293560" cy="923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-Ailments are caused by an imbalance of yin and yang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0" y="1142984"/>
            <a:ext cx="5435566" cy="923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-Illness are caused either naturally or personally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9843" y="2285992"/>
            <a:ext cx="5383281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Herbal medicines and indigenous folk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practices used to treat the sick.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5999" y="2285992"/>
            <a:ext cx="5526158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Traditional treatments, herbs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therapies used to treat the sick.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9843" y="3714752"/>
            <a:ext cx="5383281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-Goals to restore the yin/yang balance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0" y="3714752"/>
            <a:ext cx="543556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-Goals to restore normal, proper and comfortable condition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0" y="5080148"/>
            <a:ext cx="5435566" cy="159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Efficient, safe, cost-effective, affordable and accessible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especially for the poor.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9843" y="5000636"/>
            <a:ext cx="5383281" cy="16511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-Previously thought ineffective but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recent evidence shows positive health outcomes</a:t>
            </a:r>
          </a:p>
        </p:txBody>
      </p:sp>
      <p:sp>
        <p:nvSpPr>
          <p:cNvPr id="11" name="Oval 10"/>
          <p:cNvSpPr/>
          <p:nvPr/>
        </p:nvSpPr>
        <p:spPr>
          <a:xfrm>
            <a:off x="2309786" y="214290"/>
            <a:ext cx="2928958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VIETNAM</a:t>
            </a:r>
          </a:p>
        </p:txBody>
      </p:sp>
      <p:sp>
        <p:nvSpPr>
          <p:cNvPr id="12" name="Oval 11"/>
          <p:cNvSpPr/>
          <p:nvPr/>
        </p:nvSpPr>
        <p:spPr>
          <a:xfrm>
            <a:off x="6524628" y="214290"/>
            <a:ext cx="3714776" cy="8572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150452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88126" y="1142984"/>
            <a:ext cx="5293560" cy="923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-Ailments are caused by an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imbalance of yin and yang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0" y="1142984"/>
            <a:ext cx="5435566" cy="923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-Illness are caused either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naturally or personally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9843" y="2285992"/>
            <a:ext cx="5383281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Herbal medicines and indigenous folk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practices used to treat the sick.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5999" y="2285992"/>
            <a:ext cx="5526158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Traditional treatments, herbs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therapies used to treat the sick.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9843" y="3714752"/>
            <a:ext cx="5383281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-Goals to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restore the yin/yang balance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0" y="3714752"/>
            <a:ext cx="543556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-Goals to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restore normal, proper and comfortable condition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0" y="5080148"/>
            <a:ext cx="5435566" cy="159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Efficient, safe, cost-effective, affordable and accessible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especially for the poor.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9843" y="5000636"/>
            <a:ext cx="5383281" cy="16511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-Previously thought ineffective but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recent evidence shows positive health outcomes</a:t>
            </a:r>
          </a:p>
        </p:txBody>
      </p:sp>
      <p:sp>
        <p:nvSpPr>
          <p:cNvPr id="11" name="Oval 10"/>
          <p:cNvSpPr/>
          <p:nvPr/>
        </p:nvSpPr>
        <p:spPr>
          <a:xfrm>
            <a:off x="2309786" y="214290"/>
            <a:ext cx="2928958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VIETNAM</a:t>
            </a:r>
          </a:p>
        </p:txBody>
      </p:sp>
      <p:sp>
        <p:nvSpPr>
          <p:cNvPr id="12" name="Oval 11"/>
          <p:cNvSpPr/>
          <p:nvPr/>
        </p:nvSpPr>
        <p:spPr>
          <a:xfrm>
            <a:off x="6524628" y="214290"/>
            <a:ext cx="3714776" cy="8572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327955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390C-D57D-4BCF-A3EC-49FDFC61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009"/>
            <a:ext cx="10515600" cy="95410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II. 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4AAC5-5304-4E56-BF3C-4A1329EA3D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Acupuncture</a:t>
            </a:r>
          </a:p>
          <a:p>
            <a:r>
              <a:rPr lang="en-US" dirty="0"/>
              <a:t>Aromatherapy</a:t>
            </a:r>
          </a:p>
          <a:p>
            <a:r>
              <a:rPr lang="en-US" dirty="0"/>
              <a:t>Acupressure</a:t>
            </a:r>
          </a:p>
          <a:p>
            <a:r>
              <a:rPr lang="en-US" dirty="0"/>
              <a:t>Yoga….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2E817-9B76-4C72-A26C-296AB0203B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BECBD-4C7F-4B3E-9F97-58D2D0CEB122}"/>
              </a:ext>
            </a:extLst>
          </p:cNvPr>
          <p:cNvSpPr txBox="1"/>
          <p:nvPr/>
        </p:nvSpPr>
        <p:spPr>
          <a:xfrm>
            <a:off x="838200" y="765294"/>
            <a:ext cx="10727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3</a:t>
            </a:r>
            <a:r>
              <a:rPr lang="en-US" sz="2800" b="1" dirty="0"/>
              <a:t>:</a:t>
            </a:r>
            <a:r>
              <a:rPr lang="en-US" sz="2800" i="1" dirty="0"/>
              <a:t> Do you know any traditional therapy (treatment without medicine)?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427FA-E235-4C7C-BC75-65C520A0E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28" y="1344014"/>
            <a:ext cx="3730898" cy="2681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21DF4-7C66-4658-8EC3-EBC02B29F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691" y="3202638"/>
            <a:ext cx="1496302" cy="995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Kết quả hình ảnh cho acupuncture animation">
            <a:extLst>
              <a:ext uri="{FF2B5EF4-FFF2-40B4-BE49-F238E27FC236}">
                <a16:creationId xmlns:a16="http://schemas.microsoft.com/office/drawing/2014/main" id="{73405F8A-8C37-47C1-95D3-71785BE4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21" y="1429033"/>
            <a:ext cx="3984200" cy="25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acupressure animation">
            <a:extLst>
              <a:ext uri="{FF2B5EF4-FFF2-40B4-BE49-F238E27FC236}">
                <a16:creationId xmlns:a16="http://schemas.microsoft.com/office/drawing/2014/main" id="{B01457AC-BD64-4151-9725-B680050A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25" y="4025403"/>
            <a:ext cx="3730898" cy="27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ết quả hình ảnh cho doing yoga animation">
            <a:extLst>
              <a:ext uri="{FF2B5EF4-FFF2-40B4-BE49-F238E27FC236}">
                <a16:creationId xmlns:a16="http://schemas.microsoft.com/office/drawing/2014/main" id="{C6C2BAF4-B621-47DD-8D23-5B79DAE8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984" y="4025403"/>
            <a:ext cx="3610761" cy="29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462F37-446E-4357-9F4F-327C99A4B6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8A5AFC75-A52B-461E-B65C-9291E90181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08" y="1790746"/>
            <a:ext cx="5374171" cy="429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9F438C-7E90-4D90-A244-08B6A906CD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B19C6542-2FEA-48A3-85E9-98E55A2335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9" y="1790746"/>
            <a:ext cx="5282955" cy="42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3F8B4303-53FF-48A4-AB88-4DB83B78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61" y="288206"/>
            <a:ext cx="5282954" cy="1145427"/>
          </a:xfrm>
        </p:spPr>
        <p:txBody>
          <a:bodyPr/>
          <a:lstStyle/>
          <a:p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Panic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2" descr="Kết quả hình ảnh cho game be a doctor">
            <a:extLst>
              <a:ext uri="{FF2B5EF4-FFF2-40B4-BE49-F238E27FC236}">
                <a16:creationId xmlns:a16="http://schemas.microsoft.com/office/drawing/2014/main" id="{96582CB1-9CAC-42D4-B222-5F7A9A17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4028"/>
            <a:ext cx="1859653" cy="18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2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C27A-AD9A-4D56-9A6E-9DFD9448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D2093-1EF3-41C4-A706-B03DFE9685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022886-7C70-4972-8E26-165CED57CC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ình ảnh có liên quan">
            <a:extLst>
              <a:ext uri="{FF2B5EF4-FFF2-40B4-BE49-F238E27FC236}">
                <a16:creationId xmlns:a16="http://schemas.microsoft.com/office/drawing/2014/main" id="{D8ED99E7-6924-4772-8AC2-655B93AE39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74" y="-556591"/>
            <a:ext cx="8763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C5E94A-E4D0-492F-A8BC-93ABC767F851}"/>
              </a:ext>
            </a:extLst>
          </p:cNvPr>
          <p:cNvSpPr/>
          <p:nvPr/>
        </p:nvSpPr>
        <p:spPr>
          <a:xfrm>
            <a:off x="1007165" y="4664765"/>
            <a:ext cx="9846365" cy="185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3721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15C23-188C-4FD7-AA72-985333BFF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Circulatory system: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Walking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Jogging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Practicing yoga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Eating oily fish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Maintaining a healthy weight</a:t>
            </a:r>
          </a:p>
          <a:p>
            <a:pPr lvl="2"/>
            <a:endParaRPr lang="en-US" dirty="0"/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63EACC4-3A9D-407C-B106-54D5827CFD6A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62B42-7F3C-43EE-A703-94540884A500}"/>
              </a:ext>
            </a:extLst>
          </p:cNvPr>
          <p:cNvSpPr txBox="1"/>
          <p:nvPr/>
        </p:nvSpPr>
        <p:spPr>
          <a:xfrm>
            <a:off x="1027652" y="867208"/>
            <a:ext cx="1072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3</a:t>
            </a:r>
            <a:r>
              <a:rPr lang="en-US" sz="2800" b="1" dirty="0"/>
              <a:t>: </a:t>
            </a:r>
            <a:r>
              <a:rPr lang="en-US" sz="2800" i="1" dirty="0"/>
              <a:t>Choose a system of the body and make a list of all the possible activities that are good for it. </a:t>
            </a:r>
          </a:p>
          <a:p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6255C9-09EE-445D-9A83-A729F4068C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3931444" cy="3250098"/>
          </a:xfrm>
          <a:prstGeom prst="rect">
            <a:avLst/>
          </a:pr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DB631F1F-A4F4-40CE-92E2-5565D32D0386}"/>
              </a:ext>
            </a:extLst>
          </p:cNvPr>
          <p:cNvSpPr/>
          <p:nvPr/>
        </p:nvSpPr>
        <p:spPr>
          <a:xfrm>
            <a:off x="10906539" y="6176963"/>
            <a:ext cx="954157" cy="462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15C23-188C-4FD7-AA72-985333BFF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Digestive system: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Walking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Limiting fatty foods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Avoiding the bad habits: smoking, alcohol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Doing exercises regularly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Drinking water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63EACC4-3A9D-407C-B106-54D5827CFD6A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62B42-7F3C-43EE-A703-94540884A500}"/>
              </a:ext>
            </a:extLst>
          </p:cNvPr>
          <p:cNvSpPr txBox="1"/>
          <p:nvPr/>
        </p:nvSpPr>
        <p:spPr>
          <a:xfrm>
            <a:off x="1027652" y="867208"/>
            <a:ext cx="1072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3</a:t>
            </a:r>
            <a:r>
              <a:rPr lang="en-US" sz="2800" b="1" dirty="0"/>
              <a:t>: </a:t>
            </a:r>
            <a:r>
              <a:rPr lang="en-US" sz="2800" i="1" dirty="0"/>
              <a:t>Choose a system of the body and make a list of all the possible activities that are good for it. </a:t>
            </a:r>
          </a:p>
          <a:p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2CF995-4871-4F3D-B611-586BEE039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7367" y="1825625"/>
            <a:ext cx="3703266" cy="4351338"/>
          </a:xfrm>
          <a:prstGeom prst="rect">
            <a:avLst/>
          </a:prstGeom>
        </p:spPr>
      </p:pic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2EF9AF73-D1B6-4752-B2C0-874AE512CB30}"/>
              </a:ext>
            </a:extLst>
          </p:cNvPr>
          <p:cNvSpPr/>
          <p:nvPr/>
        </p:nvSpPr>
        <p:spPr>
          <a:xfrm>
            <a:off x="10906539" y="6176963"/>
            <a:ext cx="954157" cy="462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15C23-188C-4FD7-AA72-985333BFF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Respiratory system: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your walking speed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 a healthy weight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smoking and smoker lungs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yoga</a:t>
            </a:r>
          </a:p>
          <a:p>
            <a:pPr lvl="2"/>
            <a:endParaRPr lang="en-US" dirty="0"/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63EACC4-3A9D-407C-B106-54D5827CFD6A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62B42-7F3C-43EE-A703-94540884A500}"/>
              </a:ext>
            </a:extLst>
          </p:cNvPr>
          <p:cNvSpPr txBox="1"/>
          <p:nvPr/>
        </p:nvSpPr>
        <p:spPr>
          <a:xfrm>
            <a:off x="1027652" y="867208"/>
            <a:ext cx="1072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3</a:t>
            </a:r>
            <a:r>
              <a:rPr lang="en-US" sz="2800" b="1" dirty="0"/>
              <a:t>: </a:t>
            </a:r>
            <a:r>
              <a:rPr lang="en-US" sz="2800" i="1" dirty="0"/>
              <a:t>Choose a system of the body and make a list of all the possible activities that are good for it. </a:t>
            </a:r>
          </a:p>
          <a:p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5E24BE-FC6E-4F8D-96BD-AA07B80CB0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9917" y="1825625"/>
            <a:ext cx="3998166" cy="4351338"/>
          </a:xfrm>
          <a:prstGeom prst="rect">
            <a:avLst/>
          </a:prstGeom>
        </p:spPr>
      </p:pic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EA10EFC7-2410-4B5F-9AB7-15EE7ACA4331}"/>
              </a:ext>
            </a:extLst>
          </p:cNvPr>
          <p:cNvSpPr/>
          <p:nvPr/>
        </p:nvSpPr>
        <p:spPr>
          <a:xfrm>
            <a:off x="10906539" y="6176963"/>
            <a:ext cx="954157" cy="462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Kết quả hình ảnh cho doing exercise animation">
            <a:extLst>
              <a:ext uri="{FF2B5EF4-FFF2-40B4-BE49-F238E27FC236}">
                <a16:creationId xmlns:a16="http://schemas.microsoft.com/office/drawing/2014/main" id="{3531A516-6039-4412-A29A-B3643B1660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44" y="1399011"/>
            <a:ext cx="4230535" cy="423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9822D9E-FB8F-4172-AD5B-2B211B615DCF}"/>
              </a:ext>
            </a:extLst>
          </p:cNvPr>
          <p:cNvGrpSpPr/>
          <p:nvPr/>
        </p:nvGrpSpPr>
        <p:grpSpPr>
          <a:xfrm>
            <a:off x="-350119" y="1779862"/>
            <a:ext cx="4205625" cy="3308071"/>
            <a:chOff x="1978872" y="0"/>
            <a:chExt cx="4360238" cy="3381121"/>
          </a:xfrm>
        </p:grpSpPr>
        <p:pic>
          <p:nvPicPr>
            <p:cNvPr id="3078" name="Picture 6" descr="Kết quả hình ảnh cho sunbathing animation">
              <a:extLst>
                <a:ext uri="{FF2B5EF4-FFF2-40B4-BE49-F238E27FC236}">
                  <a16:creationId xmlns:a16="http://schemas.microsoft.com/office/drawing/2014/main" id="{147A4222-479C-41C1-A756-427A3DDE0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872" y="0"/>
              <a:ext cx="4360238" cy="3381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F40C6F6-D03F-4DD5-AEED-528D8E640517}"/>
                </a:ext>
              </a:extLst>
            </p:cNvPr>
            <p:cNvSpPr/>
            <p:nvPr/>
          </p:nvSpPr>
          <p:spPr>
            <a:xfrm>
              <a:off x="2499690" y="2735412"/>
              <a:ext cx="583095" cy="64570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481CF8AE-2E81-47A6-8578-FDB1D3EFB84C}"/>
              </a:ext>
            </a:extLst>
          </p:cNvPr>
          <p:cNvSpPr/>
          <p:nvPr/>
        </p:nvSpPr>
        <p:spPr>
          <a:xfrm>
            <a:off x="3828288" y="1811490"/>
            <a:ext cx="583095" cy="6457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30CAEB-5022-4709-BF93-7B493C204D6D}"/>
              </a:ext>
            </a:extLst>
          </p:cNvPr>
          <p:cNvGrpSpPr/>
          <p:nvPr/>
        </p:nvGrpSpPr>
        <p:grpSpPr>
          <a:xfrm>
            <a:off x="7872669" y="1706341"/>
            <a:ext cx="4563293" cy="3615873"/>
            <a:chOff x="4362048" y="3381121"/>
            <a:chExt cx="4424751" cy="3477970"/>
          </a:xfrm>
        </p:grpSpPr>
        <p:pic>
          <p:nvPicPr>
            <p:cNvPr id="19" name="Picture 8" descr="Kết quả hình ảnh cho swimming animation">
              <a:extLst>
                <a:ext uri="{FF2B5EF4-FFF2-40B4-BE49-F238E27FC236}">
                  <a16:creationId xmlns:a16="http://schemas.microsoft.com/office/drawing/2014/main" id="{6CEF03F3-6EEF-4C67-950C-CEA613985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048" y="3381121"/>
              <a:ext cx="4424751" cy="3477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30FFC5A-407A-404D-A904-A71FED8E6A3F}"/>
                </a:ext>
              </a:extLst>
            </p:cNvPr>
            <p:cNvSpPr/>
            <p:nvPr/>
          </p:nvSpPr>
          <p:spPr>
            <a:xfrm>
              <a:off x="4422207" y="3543323"/>
              <a:ext cx="583095" cy="64570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410323BC-19B9-4A88-A8D7-6F248422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Title 11">
            <a:extLst>
              <a:ext uri="{FF2B5EF4-FFF2-40B4-BE49-F238E27FC236}">
                <a16:creationId xmlns:a16="http://schemas.microsoft.com/office/drawing/2014/main" id="{E837DA59-45C6-45D2-9358-431811EDD809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C4AC9E-2A81-466E-A7AA-2C0C8166D268}"/>
              </a:ext>
            </a:extLst>
          </p:cNvPr>
          <p:cNvSpPr txBox="1"/>
          <p:nvPr/>
        </p:nvSpPr>
        <p:spPr>
          <a:xfrm>
            <a:off x="1027652" y="81420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Task 1: Look at the pictures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1ACBAA-4447-4F0A-9BD9-75B150AD24B7}"/>
              </a:ext>
            </a:extLst>
          </p:cNvPr>
          <p:cNvSpPr txBox="1"/>
          <p:nvPr/>
        </p:nvSpPr>
        <p:spPr>
          <a:xfrm>
            <a:off x="992156" y="1246248"/>
            <a:ext cx="9954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Which parts/ systems of the body does each activity possibly benefit?</a:t>
            </a:r>
          </a:p>
          <a:p>
            <a:endParaRPr lang="en-US" sz="2400" dirty="0"/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AD9106F8-44D5-4B8D-8B9C-73CCDFF0F2B8}"/>
              </a:ext>
            </a:extLst>
          </p:cNvPr>
          <p:cNvSpPr txBox="1">
            <a:spLocks/>
          </p:cNvSpPr>
          <p:nvPr/>
        </p:nvSpPr>
        <p:spPr>
          <a:xfrm>
            <a:off x="424070" y="5422514"/>
            <a:ext cx="11767930" cy="1190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of the body: skeletal system; circulatory system; respiratory system…</a:t>
            </a:r>
          </a:p>
          <a:p>
            <a:pPr marL="8001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Parts of the body: bones; arms; shoulder; nose,…</a:t>
            </a:r>
          </a:p>
        </p:txBody>
      </p:sp>
    </p:spTree>
    <p:extLst>
      <p:ext uri="{BB962C8B-B14F-4D97-AF65-F5344CB8AC3E}">
        <p14:creationId xmlns:p14="http://schemas.microsoft.com/office/powerpoint/2010/main" val="22097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15C23-188C-4FD7-AA72-985333BFF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Nervous system: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Mediation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Aerobic exercises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Jogging and running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yoga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 classes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63EACC4-3A9D-407C-B106-54D5827CFD6A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62B42-7F3C-43EE-A703-94540884A500}"/>
              </a:ext>
            </a:extLst>
          </p:cNvPr>
          <p:cNvSpPr txBox="1"/>
          <p:nvPr/>
        </p:nvSpPr>
        <p:spPr>
          <a:xfrm>
            <a:off x="1027652" y="867208"/>
            <a:ext cx="1072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3</a:t>
            </a:r>
            <a:r>
              <a:rPr lang="en-US" sz="2800" b="1" dirty="0"/>
              <a:t>: </a:t>
            </a:r>
            <a:r>
              <a:rPr lang="en-US" sz="2800" i="1" dirty="0"/>
              <a:t>Choose a system of the body and make a list of all the possible activities that are good for it. </a:t>
            </a:r>
          </a:p>
          <a:p>
            <a:endParaRPr lang="en-US" sz="2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5ECBBC-8F8E-4759-9590-C64209BE9E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775" y="2096294"/>
            <a:ext cx="5124450" cy="3810000"/>
          </a:xfrm>
          <a:prstGeom prst="rect">
            <a:avLst/>
          </a:prstGeom>
        </p:spPr>
      </p:pic>
      <p:sp>
        <p:nvSpPr>
          <p:cNvPr id="7" name="Arrow: Left 6">
            <a:hlinkClick r:id="rId3" action="ppaction://hlinksldjump"/>
            <a:extLst>
              <a:ext uri="{FF2B5EF4-FFF2-40B4-BE49-F238E27FC236}">
                <a16:creationId xmlns:a16="http://schemas.microsoft.com/office/drawing/2014/main" id="{BFB2F47C-E7A8-4C0D-8899-4F7B67A7708B}"/>
              </a:ext>
            </a:extLst>
          </p:cNvPr>
          <p:cNvSpPr/>
          <p:nvPr/>
        </p:nvSpPr>
        <p:spPr>
          <a:xfrm>
            <a:off x="10906539" y="6176963"/>
            <a:ext cx="954157" cy="462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15C23-188C-4FD7-AA72-985333BFF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Skeletal system: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 training/ Weight lifting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Walking + Hiking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Jogging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Climbing stairs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Tennis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Dancing</a:t>
            </a:r>
          </a:p>
          <a:p>
            <a:pPr lvl="1"/>
            <a:endParaRPr lang="en-US" dirty="0"/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63EACC4-3A9D-407C-B106-54D5827CFD6A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62B42-7F3C-43EE-A703-94540884A500}"/>
              </a:ext>
            </a:extLst>
          </p:cNvPr>
          <p:cNvSpPr txBox="1"/>
          <p:nvPr/>
        </p:nvSpPr>
        <p:spPr>
          <a:xfrm>
            <a:off x="1027652" y="867208"/>
            <a:ext cx="1072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3</a:t>
            </a:r>
            <a:r>
              <a:rPr lang="en-US" sz="2800" b="1" dirty="0"/>
              <a:t>: </a:t>
            </a:r>
            <a:r>
              <a:rPr lang="en-US" sz="2800" i="1" dirty="0"/>
              <a:t>Choose a system of the body and make a list of all the possible activities that are good for it. </a:t>
            </a:r>
          </a:p>
          <a:p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19669-2171-4392-9EF5-EC79D0720D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78AC1F-BF63-47A2-B7F9-48C0A45E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43" y="1825625"/>
            <a:ext cx="4613757" cy="3720773"/>
          </a:xfrm>
          <a:prstGeom prst="rect">
            <a:avLst/>
          </a:prstGeom>
        </p:spPr>
      </p:pic>
      <p:sp>
        <p:nvSpPr>
          <p:cNvPr id="8" name="Arrow: Left 7">
            <a:hlinkClick r:id="rId3" action="ppaction://hlinksldjump"/>
            <a:extLst>
              <a:ext uri="{FF2B5EF4-FFF2-40B4-BE49-F238E27FC236}">
                <a16:creationId xmlns:a16="http://schemas.microsoft.com/office/drawing/2014/main" id="{17ECD7CE-7E26-4681-BEBD-59E489418002}"/>
              </a:ext>
            </a:extLst>
          </p:cNvPr>
          <p:cNvSpPr/>
          <p:nvPr/>
        </p:nvSpPr>
        <p:spPr>
          <a:xfrm>
            <a:off x="10906539" y="6176963"/>
            <a:ext cx="954157" cy="462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0ABA-BF85-43A5-AE4A-F0C15B86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8D89-F4C5-4F02-BB9A-6B55AEA9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82A6D19-2609-4C22-BC9C-05291A147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15C23-188C-4FD7-AA72-985333BFF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Sunbathing is helpful because:</a:t>
            </a:r>
          </a:p>
          <a:p>
            <a:pPr lvl="1"/>
            <a:r>
              <a:rPr lang="en-US" dirty="0"/>
              <a:t>get enough vitamin D</a:t>
            </a:r>
          </a:p>
          <a:p>
            <a:pPr lvl="1"/>
            <a:r>
              <a:rPr lang="en-US" dirty="0"/>
              <a:t>stimulate bones</a:t>
            </a:r>
          </a:p>
          <a:p>
            <a:pPr lvl="1"/>
            <a:r>
              <a:rPr lang="en-US" dirty="0"/>
              <a:t>help blood circulate better</a:t>
            </a:r>
          </a:p>
          <a:p>
            <a:pPr lvl="1"/>
            <a:r>
              <a:rPr lang="en-US" dirty="0"/>
              <a:t>reduce blood pressure</a:t>
            </a:r>
          </a:p>
          <a:p>
            <a:pPr lvl="1"/>
            <a:r>
              <a:rPr lang="en-US" dirty="0"/>
              <a:t>….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3B1877-88F0-4E96-96B9-95FF49C4EBA1}"/>
              </a:ext>
            </a:extLst>
          </p:cNvPr>
          <p:cNvGrpSpPr/>
          <p:nvPr/>
        </p:nvGrpSpPr>
        <p:grpSpPr>
          <a:xfrm>
            <a:off x="838200" y="1825625"/>
            <a:ext cx="5059017" cy="4186352"/>
            <a:chOff x="1978872" y="0"/>
            <a:chExt cx="4360238" cy="3381121"/>
          </a:xfrm>
        </p:grpSpPr>
        <p:pic>
          <p:nvPicPr>
            <p:cNvPr id="6" name="Picture 6" descr="Kết quả hình ảnh cho sunbathing animation">
              <a:extLst>
                <a:ext uri="{FF2B5EF4-FFF2-40B4-BE49-F238E27FC236}">
                  <a16:creationId xmlns:a16="http://schemas.microsoft.com/office/drawing/2014/main" id="{E826A702-B400-4BC3-AB98-FC1B375AA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872" y="0"/>
              <a:ext cx="4360238" cy="3381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29EAA9-BB57-463E-9757-B8823DBA3734}"/>
                </a:ext>
              </a:extLst>
            </p:cNvPr>
            <p:cNvSpPr/>
            <p:nvPr/>
          </p:nvSpPr>
          <p:spPr>
            <a:xfrm>
              <a:off x="2266121" y="2587821"/>
              <a:ext cx="583095" cy="64570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Title 11">
            <a:extLst>
              <a:ext uri="{FF2B5EF4-FFF2-40B4-BE49-F238E27FC236}">
                <a16:creationId xmlns:a16="http://schemas.microsoft.com/office/drawing/2014/main" id="{263EACC4-3A9D-407C-B106-54D5827CFD6A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3CF1E7-E134-4FF5-A6E9-A721AEFA2DE2}"/>
              </a:ext>
            </a:extLst>
          </p:cNvPr>
          <p:cNvSpPr txBox="1"/>
          <p:nvPr/>
        </p:nvSpPr>
        <p:spPr>
          <a:xfrm>
            <a:off x="1027652" y="867208"/>
            <a:ext cx="1072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2</a:t>
            </a:r>
            <a:r>
              <a:rPr lang="en-US" sz="2800" b="1" dirty="0"/>
              <a:t>: </a:t>
            </a:r>
            <a:r>
              <a:rPr lang="en-US" sz="2800" i="1" dirty="0"/>
              <a:t>Discuss the activities in the pictures and say why they are healthy </a:t>
            </a:r>
          </a:p>
        </p:txBody>
      </p:sp>
    </p:spTree>
    <p:extLst>
      <p:ext uri="{BB962C8B-B14F-4D97-AF65-F5344CB8AC3E}">
        <p14:creationId xmlns:p14="http://schemas.microsoft.com/office/powerpoint/2010/main" val="5971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82A6D19-2609-4C22-BC9C-05291A147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15C23-188C-4FD7-AA72-985333BFF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Doing exercises is good for our health because:</a:t>
            </a:r>
          </a:p>
          <a:p>
            <a:pPr lvl="1"/>
            <a:r>
              <a:rPr lang="en-US" dirty="0"/>
              <a:t>strengthen our bones and muscles</a:t>
            </a:r>
          </a:p>
          <a:p>
            <a:pPr lvl="1"/>
            <a:r>
              <a:rPr lang="en-US" dirty="0"/>
              <a:t>control our weight</a:t>
            </a:r>
          </a:p>
          <a:p>
            <a:pPr lvl="1"/>
            <a:r>
              <a:rPr lang="en-US" dirty="0"/>
              <a:t>make us sleep better</a:t>
            </a:r>
          </a:p>
          <a:p>
            <a:pPr lvl="1"/>
            <a:r>
              <a:rPr lang="en-US" dirty="0"/>
              <a:t>reduce stress</a:t>
            </a:r>
          </a:p>
          <a:p>
            <a:pPr lvl="1"/>
            <a:r>
              <a:rPr lang="en-US" dirty="0"/>
              <a:t>digest the food quickly</a:t>
            </a:r>
          </a:p>
          <a:p>
            <a:pPr lvl="1"/>
            <a:r>
              <a:rPr lang="en-US" dirty="0"/>
              <a:t>….</a:t>
            </a: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63EACC4-3A9D-407C-B106-54D5827CFD6A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A3340F-743F-4FFA-B321-9AE0F38169AC}"/>
              </a:ext>
            </a:extLst>
          </p:cNvPr>
          <p:cNvSpPr txBox="1"/>
          <p:nvPr/>
        </p:nvSpPr>
        <p:spPr>
          <a:xfrm>
            <a:off x="1027652" y="867208"/>
            <a:ext cx="1072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2</a:t>
            </a:r>
            <a:r>
              <a:rPr lang="en-US" sz="2800" b="1" dirty="0"/>
              <a:t>: </a:t>
            </a:r>
            <a:r>
              <a:rPr lang="en-US" sz="2800" i="1" dirty="0"/>
              <a:t>Discuss the activities in the pictures and say why they are healthy </a:t>
            </a:r>
          </a:p>
        </p:txBody>
      </p:sp>
      <p:pic>
        <p:nvPicPr>
          <p:cNvPr id="11" name="Picture 12" descr="Kết quả hình ảnh cho doing exercise animation">
            <a:extLst>
              <a:ext uri="{FF2B5EF4-FFF2-40B4-BE49-F238E27FC236}">
                <a16:creationId xmlns:a16="http://schemas.microsoft.com/office/drawing/2014/main" id="{5D8E46B6-5907-4144-8ECA-25B711B0F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904399" cy="490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66FC3FB-E035-43F8-A38B-D3848058905D}"/>
              </a:ext>
            </a:extLst>
          </p:cNvPr>
          <p:cNvSpPr/>
          <p:nvPr/>
        </p:nvSpPr>
        <p:spPr>
          <a:xfrm>
            <a:off x="847044" y="1917639"/>
            <a:ext cx="583095" cy="6457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67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82A6D19-2609-4C22-BC9C-05291A147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15C23-188C-4FD7-AA72-985333BFF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Swimming is healthy because:</a:t>
            </a:r>
          </a:p>
          <a:p>
            <a:pPr lvl="1"/>
            <a:r>
              <a:rPr lang="en-US" dirty="0"/>
              <a:t>help us to control our breath</a:t>
            </a:r>
          </a:p>
          <a:p>
            <a:pPr lvl="1"/>
            <a:r>
              <a:rPr lang="en-US" dirty="0"/>
              <a:t>stimulate bones</a:t>
            </a:r>
          </a:p>
          <a:p>
            <a:pPr lvl="1"/>
            <a:r>
              <a:rPr lang="en-US" dirty="0"/>
              <a:t> help us burn calories </a:t>
            </a:r>
          </a:p>
          <a:p>
            <a:pPr lvl="1"/>
            <a:r>
              <a:rPr lang="en-US" dirty="0"/>
              <a:t>….</a:t>
            </a:r>
          </a:p>
          <a:p>
            <a:pPr lvl="1"/>
            <a:endParaRPr lang="en-US" dirty="0"/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63EACC4-3A9D-407C-B106-54D5827CFD6A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AC334D-A675-4F1A-BAAD-1C20BD8EE9DA}"/>
              </a:ext>
            </a:extLst>
          </p:cNvPr>
          <p:cNvGrpSpPr/>
          <p:nvPr/>
        </p:nvGrpSpPr>
        <p:grpSpPr>
          <a:xfrm>
            <a:off x="838200" y="1786495"/>
            <a:ext cx="5181600" cy="4351338"/>
            <a:chOff x="4362048" y="3381121"/>
            <a:chExt cx="4424751" cy="3477970"/>
          </a:xfrm>
        </p:grpSpPr>
        <p:pic>
          <p:nvPicPr>
            <p:cNvPr id="18" name="Picture 8" descr="Kết quả hình ảnh cho swimming animation">
              <a:extLst>
                <a:ext uri="{FF2B5EF4-FFF2-40B4-BE49-F238E27FC236}">
                  <a16:creationId xmlns:a16="http://schemas.microsoft.com/office/drawing/2014/main" id="{40A51714-3F43-4D88-933A-46A34B98F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048" y="3381121"/>
              <a:ext cx="4424751" cy="3477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4051F52-8468-48A0-B37B-78F5AAA33AC1}"/>
                </a:ext>
              </a:extLst>
            </p:cNvPr>
            <p:cNvSpPr/>
            <p:nvPr/>
          </p:nvSpPr>
          <p:spPr>
            <a:xfrm>
              <a:off x="4422207" y="3543323"/>
              <a:ext cx="583095" cy="64570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1162B42-7F3C-43EE-A703-94540884A500}"/>
              </a:ext>
            </a:extLst>
          </p:cNvPr>
          <p:cNvSpPr txBox="1"/>
          <p:nvPr/>
        </p:nvSpPr>
        <p:spPr>
          <a:xfrm>
            <a:off x="1027652" y="867208"/>
            <a:ext cx="1072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2</a:t>
            </a:r>
            <a:r>
              <a:rPr lang="en-US" sz="2800" b="1" dirty="0"/>
              <a:t>: </a:t>
            </a:r>
            <a:r>
              <a:rPr lang="en-US" sz="2800" i="1" dirty="0"/>
              <a:t>Discuss the activities in the pictures and say why they are healthy </a:t>
            </a:r>
          </a:p>
        </p:txBody>
      </p:sp>
    </p:spTree>
    <p:extLst>
      <p:ext uri="{BB962C8B-B14F-4D97-AF65-F5344CB8AC3E}">
        <p14:creationId xmlns:p14="http://schemas.microsoft.com/office/powerpoint/2010/main" val="55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E15C23-188C-4FD7-AA72-985333BFF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63EACC4-3A9D-407C-B106-54D5827CFD6A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I. Communication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62B42-7F3C-43EE-A703-94540884A500}"/>
              </a:ext>
            </a:extLst>
          </p:cNvPr>
          <p:cNvSpPr txBox="1"/>
          <p:nvPr/>
        </p:nvSpPr>
        <p:spPr>
          <a:xfrm>
            <a:off x="1027652" y="867208"/>
            <a:ext cx="1072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3</a:t>
            </a:r>
            <a:r>
              <a:rPr lang="en-US" sz="2800" b="1" dirty="0"/>
              <a:t>: </a:t>
            </a:r>
            <a:r>
              <a:rPr lang="en-US" sz="2800" i="1" dirty="0"/>
              <a:t>Choose a system of the body and make a list of all the possible activities that are good for it. </a:t>
            </a:r>
          </a:p>
          <a:p>
            <a:endParaRPr 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D0F6ED-3442-417D-95E5-6BD1A92450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Kết quả hình ảnh cho five systems of the body">
            <a:extLst>
              <a:ext uri="{FF2B5EF4-FFF2-40B4-BE49-F238E27FC236}">
                <a16:creationId xmlns:a16="http://schemas.microsoft.com/office/drawing/2014/main" id="{4F01A424-51C3-448C-965B-5865083A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4998"/>
            <a:ext cx="10860157" cy="46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75F57CD2-1180-4009-B427-6D262226ECEA}"/>
              </a:ext>
            </a:extLst>
          </p:cNvPr>
          <p:cNvSpPr/>
          <p:nvPr/>
        </p:nvSpPr>
        <p:spPr>
          <a:xfrm>
            <a:off x="1855304" y="5990792"/>
            <a:ext cx="1338470" cy="321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FFC81C46-E858-4E18-981A-46423A7A7CCF}"/>
              </a:ext>
            </a:extLst>
          </p:cNvPr>
          <p:cNvSpPr/>
          <p:nvPr/>
        </p:nvSpPr>
        <p:spPr>
          <a:xfrm>
            <a:off x="3617843" y="5972230"/>
            <a:ext cx="1338470" cy="321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F4FB11B4-23BE-48FD-BC41-92E512374DB5}"/>
              </a:ext>
            </a:extLst>
          </p:cNvPr>
          <p:cNvSpPr/>
          <p:nvPr/>
        </p:nvSpPr>
        <p:spPr>
          <a:xfrm>
            <a:off x="5382038" y="5990792"/>
            <a:ext cx="1338470" cy="321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12B85360-9A00-4D07-8DB4-A084A496A7BB}"/>
              </a:ext>
            </a:extLst>
          </p:cNvPr>
          <p:cNvSpPr/>
          <p:nvPr/>
        </p:nvSpPr>
        <p:spPr>
          <a:xfrm>
            <a:off x="7229888" y="5992242"/>
            <a:ext cx="1338470" cy="321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7" action="ppaction://hlinksldjump"/>
            <a:extLst>
              <a:ext uri="{FF2B5EF4-FFF2-40B4-BE49-F238E27FC236}">
                <a16:creationId xmlns:a16="http://schemas.microsoft.com/office/drawing/2014/main" id="{8AA3F811-7842-47AC-BD89-A6932FF22D09}"/>
              </a:ext>
            </a:extLst>
          </p:cNvPr>
          <p:cNvSpPr/>
          <p:nvPr/>
        </p:nvSpPr>
        <p:spPr>
          <a:xfrm>
            <a:off x="9077738" y="5972230"/>
            <a:ext cx="1338470" cy="321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E17AA2-6985-4122-958B-7C148D0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endonezya-dan-avustralya-ya-bati-papua-tepkisi-9141889_4274_o.jpg">
            <a:extLst>
              <a:ext uri="{FF2B5EF4-FFF2-40B4-BE49-F238E27FC236}">
                <a16:creationId xmlns:a16="http://schemas.microsoft.com/office/drawing/2014/main" id="{AAE837A0-3984-4805-9ACC-578FCD9DAB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608195"/>
            <a:ext cx="3455112" cy="2310606"/>
          </a:xfrm>
          <a:prstGeom prst="rect">
            <a:avLst/>
          </a:prstGeom>
        </p:spPr>
      </p:pic>
      <p:pic>
        <p:nvPicPr>
          <p:cNvPr id="11" name="Picture 10" descr="indonesia-1507263898-1920X700.jpg">
            <a:extLst>
              <a:ext uri="{FF2B5EF4-FFF2-40B4-BE49-F238E27FC236}">
                <a16:creationId xmlns:a16="http://schemas.microsoft.com/office/drawing/2014/main" id="{382D517E-A08F-44F8-A8E9-6DA07AB5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3980559"/>
            <a:ext cx="6161617" cy="2310606"/>
          </a:xfrm>
          <a:prstGeom prst="rect">
            <a:avLst/>
          </a:prstGeom>
        </p:spPr>
      </p:pic>
      <p:pic>
        <p:nvPicPr>
          <p:cNvPr id="4098" name="Picture 2" descr="Kết quả hình ảnh cho vietnam flag">
            <a:extLst>
              <a:ext uri="{FF2B5EF4-FFF2-40B4-BE49-F238E27FC236}">
                <a16:creationId xmlns:a16="http://schemas.microsoft.com/office/drawing/2014/main" id="{31DE8C11-B11D-4DC3-A842-534458C7D98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0" y="1382343"/>
            <a:ext cx="3455111" cy="25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ết quả hình ảnh cho hue vietnam">
            <a:extLst>
              <a:ext uri="{FF2B5EF4-FFF2-40B4-BE49-F238E27FC236}">
                <a16:creationId xmlns:a16="http://schemas.microsoft.com/office/drawing/2014/main" id="{E967612B-72B7-49C7-9307-D96B59BC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0" y="3918801"/>
            <a:ext cx="5121965" cy="288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1">
            <a:extLst>
              <a:ext uri="{FF2B5EF4-FFF2-40B4-BE49-F238E27FC236}">
                <a16:creationId xmlns:a16="http://schemas.microsoft.com/office/drawing/2014/main" id="{312288D3-285A-4983-835D-4B7906554777}"/>
              </a:ext>
            </a:extLst>
          </p:cNvPr>
          <p:cNvSpPr txBox="1">
            <a:spLocks/>
          </p:cNvSpPr>
          <p:nvPr/>
        </p:nvSpPr>
        <p:spPr>
          <a:xfrm>
            <a:off x="762000" y="18255"/>
            <a:ext cx="10515600" cy="125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II.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8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390C-D57D-4BCF-A3EC-49FDFC61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6"/>
            <a:ext cx="10515600" cy="7745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II. 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4AAC5-5304-4E56-BF3C-4A1329EA3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BECBD-4C7F-4B3E-9F97-58D2D0CEB122}"/>
              </a:ext>
            </a:extLst>
          </p:cNvPr>
          <p:cNvSpPr txBox="1"/>
          <p:nvPr/>
        </p:nvSpPr>
        <p:spPr>
          <a:xfrm>
            <a:off x="934886" y="840703"/>
            <a:ext cx="10727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Task 1</a:t>
            </a:r>
            <a:r>
              <a:rPr lang="en-US" sz="2800" b="1" dirty="0"/>
              <a:t>:</a:t>
            </a:r>
            <a:r>
              <a:rPr lang="en-US" sz="2800" i="1" dirty="0"/>
              <a:t> Read about some </a:t>
            </a:r>
            <a:r>
              <a:rPr lang="en-US" sz="2800" i="1" u="sng" dirty="0"/>
              <a:t>traditional health beliefs and practices </a:t>
            </a:r>
            <a:r>
              <a:rPr lang="en-US" sz="2800" i="1" dirty="0"/>
              <a:t>in Vietnam and Indonesia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019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88126" y="1142984"/>
            <a:ext cx="5293560" cy="923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-Ailments are caused by an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imbalance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yin and yang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0" y="1142984"/>
            <a:ext cx="5435566" cy="923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-Illness are caused either naturally or personally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9843" y="2285992"/>
            <a:ext cx="5383281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Herbal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medicines and 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indigenous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folk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practices used to treat the sick.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5999" y="2285992"/>
            <a:ext cx="5526158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Traditional treatments, 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herbs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therapies used to treat the sick.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9843" y="3714752"/>
            <a:ext cx="5383281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-Goals to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restore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yin and yang balance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0" y="3714752"/>
            <a:ext cx="543556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-Goals to restore normal,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proper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comfortable condition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0" y="5080148"/>
            <a:ext cx="5435566" cy="159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Efficient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safe, cost-effective, 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affordable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accessible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especially for the poor.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9843" y="5000636"/>
            <a:ext cx="5383281" cy="16511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-Previously thought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ineffective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recent evidence shows positive health 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</a:p>
        </p:txBody>
      </p:sp>
      <p:sp>
        <p:nvSpPr>
          <p:cNvPr id="11" name="Oval 10"/>
          <p:cNvSpPr/>
          <p:nvPr/>
        </p:nvSpPr>
        <p:spPr>
          <a:xfrm>
            <a:off x="2309786" y="214290"/>
            <a:ext cx="2928958" cy="857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VIETNAM</a:t>
            </a:r>
          </a:p>
        </p:txBody>
      </p:sp>
      <p:sp>
        <p:nvSpPr>
          <p:cNvPr id="12" name="Oval 11"/>
          <p:cNvSpPr/>
          <p:nvPr/>
        </p:nvSpPr>
        <p:spPr>
          <a:xfrm>
            <a:off x="6524628" y="214290"/>
            <a:ext cx="3714776" cy="8572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294701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875</Words>
  <Application>Microsoft Office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UNIT 2: YOUR BODY AND YOU Lesson 7: Communication and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Culture</vt:lpstr>
      <vt:lpstr>PowerPoint Presentation</vt:lpstr>
      <vt:lpstr>II. Culture</vt:lpstr>
      <vt:lpstr>PowerPoint Presentation</vt:lpstr>
      <vt:lpstr>PowerPoint Presentation</vt:lpstr>
      <vt:lpstr>PowerPoint Presentation</vt:lpstr>
      <vt:lpstr>II. Culture</vt:lpstr>
      <vt:lpstr>Doctor+Panic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Tâm Phan</dc:creator>
  <cp:lastModifiedBy>Thanh Tâm Phan</cp:lastModifiedBy>
  <cp:revision>35</cp:revision>
  <dcterms:created xsi:type="dcterms:W3CDTF">2019-10-06T12:49:19Z</dcterms:created>
  <dcterms:modified xsi:type="dcterms:W3CDTF">2019-10-07T04:41:06Z</dcterms:modified>
</cp:coreProperties>
</file>