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7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8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6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21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6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0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8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2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7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5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2FCDA-EC88-40C1-92A4-218BDCF22EBF}" type="datetimeFigureOut">
              <a:rPr lang="en-US" smtClean="0"/>
              <a:t>11-07-2021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1F05F-B79C-467E-A975-01469B55A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8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Unit1-Speaking_data\chores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ores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0"/>
            <a:ext cx="91773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98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2021-07-11T12:17:12Z</dcterms:created>
  <dcterms:modified xsi:type="dcterms:W3CDTF">2021-07-11T12:18:46Z</dcterms:modified>
</cp:coreProperties>
</file>