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FCDA-EC88-40C1-92A4-218BDCF22EBF}" type="datetimeFigureOut">
              <a:rPr lang="en-US" smtClean="0"/>
              <a:t>11-07-2021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1F05F-B79C-467E-A975-01469B55A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282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FCDA-EC88-40C1-92A4-218BDCF22EBF}" type="datetimeFigureOut">
              <a:rPr lang="en-US" smtClean="0"/>
              <a:t>11-07-2021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1F05F-B79C-467E-A975-01469B55A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171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FCDA-EC88-40C1-92A4-218BDCF22EBF}" type="datetimeFigureOut">
              <a:rPr lang="en-US" smtClean="0"/>
              <a:t>11-07-2021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1F05F-B79C-467E-A975-01469B55A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686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FCDA-EC88-40C1-92A4-218BDCF22EBF}" type="datetimeFigureOut">
              <a:rPr lang="en-US" smtClean="0"/>
              <a:t>11-07-2021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1F05F-B79C-467E-A975-01469B55A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36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FCDA-EC88-40C1-92A4-218BDCF22EBF}" type="datetimeFigureOut">
              <a:rPr lang="en-US" smtClean="0"/>
              <a:t>11-07-2021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1F05F-B79C-467E-A975-01469B55A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321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FCDA-EC88-40C1-92A4-218BDCF22EBF}" type="datetimeFigureOut">
              <a:rPr lang="en-US" smtClean="0"/>
              <a:t>11-07-2021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1F05F-B79C-467E-A975-01469B55A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667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FCDA-EC88-40C1-92A4-218BDCF22EBF}" type="datetimeFigureOut">
              <a:rPr lang="en-US" smtClean="0"/>
              <a:t>11-07-2021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1F05F-B79C-467E-A975-01469B55A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702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FCDA-EC88-40C1-92A4-218BDCF22EBF}" type="datetimeFigureOut">
              <a:rPr lang="en-US" smtClean="0"/>
              <a:t>11-07-2021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1F05F-B79C-467E-A975-01469B55A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783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FCDA-EC88-40C1-92A4-218BDCF22EBF}" type="datetimeFigureOut">
              <a:rPr lang="en-US" smtClean="0"/>
              <a:t>11-07-2021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1F05F-B79C-467E-A975-01469B55A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822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FCDA-EC88-40C1-92A4-218BDCF22EBF}" type="datetimeFigureOut">
              <a:rPr lang="en-US" smtClean="0"/>
              <a:t>11-07-2021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1F05F-B79C-467E-A975-01469B55A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577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FCDA-EC88-40C1-92A4-218BDCF22EBF}" type="datetimeFigureOut">
              <a:rPr lang="en-US" smtClean="0"/>
              <a:t>11-07-2021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1F05F-B79C-467E-A975-01469B55A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255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2FCDA-EC88-40C1-92A4-218BDCF22EBF}" type="datetimeFigureOut">
              <a:rPr lang="en-US" smtClean="0"/>
              <a:t>11-07-2021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1F05F-B79C-467E-A975-01469B55A8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880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video" Target="Unit1-Speaking_data\chores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hores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8" y="0"/>
            <a:ext cx="91773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985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(4:3)</PresentationFormat>
  <Paragraphs>0</Paragraphs>
  <Slides>1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Kin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</cp:revision>
  <dcterms:created xsi:type="dcterms:W3CDTF">2021-07-11T12:17:12Z</dcterms:created>
  <dcterms:modified xsi:type="dcterms:W3CDTF">2021-07-11T12:18:46Z</dcterms:modified>
</cp:coreProperties>
</file>